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3E9"/>
          </a:solidFill>
        </a:fill>
      </a:tcStyle>
    </a:wholeTbl>
    <a:band2H>
      <a:tcTxStyle b="def" i="def"/>
      <a:tcStyle>
        <a:tcBdr/>
        <a:fill>
          <a:solidFill>
            <a:srgbClr val="EDF1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6D3"/>
          </a:solidFill>
        </a:fill>
      </a:tcStyle>
    </a:wholeTbl>
    <a:band2H>
      <a:tcTxStyle b="def" i="def"/>
      <a:tcStyle>
        <a:tcBdr/>
        <a:fill>
          <a:solidFill>
            <a:srgbClr val="F6EC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DDA"/>
          </a:solidFill>
        </a:fill>
      </a:tcStyle>
    </a:wholeTbl>
    <a:band2H>
      <a:tcTxStyle b="def" i="def"/>
      <a:tcStyle>
        <a:tcBdr/>
        <a:fill>
          <a:solidFill>
            <a:srgbClr val="F4F6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&amp;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473200" y="2120900"/>
            <a:ext cx="21437600" cy="5359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473200" y="7467600"/>
            <a:ext cx="21437600" cy="203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本文レベル1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800"/>
            </a:lvl1pPr>
            <a:lvl2pPr marL="1005838" indent="-434338" algn="ctr">
              <a:spcBef>
                <a:spcPts val="0"/>
              </a:spcBef>
              <a:buBlip>
                <a:blip r:embed="rId2"/>
              </a:buBlip>
              <a:defRPr i="1" sz="3800"/>
            </a:lvl2pPr>
            <a:lvl3pPr marL="1577338" indent="-434338" algn="ctr">
              <a:spcBef>
                <a:spcPts val="0"/>
              </a:spcBef>
              <a:buBlip>
                <a:blip r:embed="rId2"/>
              </a:buBlip>
              <a:defRPr i="1" sz="3800"/>
            </a:lvl3pPr>
            <a:lvl4pPr marL="2148838" indent="-434338" algn="ctr">
              <a:spcBef>
                <a:spcPts val="0"/>
              </a:spcBef>
              <a:buBlip>
                <a:blip r:embed="rId2"/>
              </a:buBlip>
              <a:defRPr i="1" sz="3800"/>
            </a:lvl4pPr>
            <a:lvl5pPr marL="2720338" indent="-434338" algn="ctr">
              <a:spcBef>
                <a:spcPts val="0"/>
              </a:spcBef>
              <a:buBlip>
                <a:blip r:embed="rId2"/>
              </a:buBlip>
              <a:defRPr i="1"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1"/>
          </p:nvPr>
        </p:nvSpPr>
        <p:spPr>
          <a:xfrm>
            <a:off x="2387600" y="6045200"/>
            <a:ext cx="19621500" cy="8636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0" y="-1257300"/>
            <a:ext cx="24384000" cy="162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3309982" y="33171"/>
            <a:ext cx="17747598" cy="11813245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473200" y="10109200"/>
            <a:ext cx="21437600" cy="1790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473200" y="11823700"/>
            <a:ext cx="214376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11937207" y="12839700"/>
            <a:ext cx="485776" cy="558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half" idx="21"/>
          </p:nvPr>
        </p:nvSpPr>
        <p:spPr>
          <a:xfrm>
            <a:off x="11992002" y="595563"/>
            <a:ext cx="10083805" cy="12461141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1473200" y="1752600"/>
            <a:ext cx="9880600" cy="48768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1473200" y="6858000"/>
            <a:ext cx="9880600" cy="510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13984264" y="2560108"/>
            <a:ext cx="7900832" cy="9763516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xfrm>
            <a:off x="1473200" y="571500"/>
            <a:ext cx="21437600" cy="29972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1473200" y="4000500"/>
            <a:ext cx="10261600" cy="8026400"/>
          </a:xfrm>
          <a:prstGeom prst="rect">
            <a:avLst/>
          </a:prstGeom>
        </p:spPr>
        <p:txBody>
          <a:bodyPr/>
          <a:lstStyle>
            <a:lvl1pPr>
              <a:spcBef>
                <a:spcPts val="3900"/>
              </a:spcBef>
              <a:buBlip>
                <a:blip r:embed="rId2"/>
              </a:buBlip>
              <a:defRPr sz="4200"/>
            </a:lvl1pPr>
            <a:lvl2pPr>
              <a:spcBef>
                <a:spcPts val="3900"/>
              </a:spcBef>
              <a:buBlip>
                <a:blip r:embed="rId2"/>
              </a:buBlip>
              <a:defRPr sz="4200"/>
            </a:lvl2pPr>
            <a:lvl3pPr>
              <a:spcBef>
                <a:spcPts val="3900"/>
              </a:spcBef>
              <a:buBlip>
                <a:blip r:embed="rId2"/>
              </a:buBlip>
              <a:defRPr sz="4200"/>
            </a:lvl3pPr>
            <a:lvl4pPr>
              <a:spcBef>
                <a:spcPts val="3900"/>
              </a:spcBef>
              <a:buBlip>
                <a:blip r:embed="rId2"/>
              </a:buBlip>
              <a:defRPr sz="4200"/>
            </a:lvl4pPr>
            <a:lvl5pPr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3（表示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idx="21"/>
          </p:nvPr>
        </p:nvSpPr>
        <p:spPr>
          <a:xfrm>
            <a:off x="2184400" y="-997138"/>
            <a:ext cx="12649204" cy="15631356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5786100" y="957174"/>
            <a:ext cx="6429375" cy="4284029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quarter" idx="23"/>
          </p:nvPr>
        </p:nvSpPr>
        <p:spPr>
          <a:xfrm>
            <a:off x="15786100" y="4597400"/>
            <a:ext cx="6426200" cy="9639300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本文レベル1…"/>
          <p:cNvSpPr txBox="1"/>
          <p:nvPr>
            <p:ph type="body" idx="1"/>
          </p:nvPr>
        </p:nvSpPr>
        <p:spPr>
          <a:xfrm>
            <a:off x="1473200" y="1765300"/>
            <a:ext cx="21437600" cy="1018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" name="タイトルテキスト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37207" y="12865100"/>
            <a:ext cx="485776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1143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714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2286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857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3429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4000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45720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5143500" marR="0" indent="-5715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発表お疲れ様でした！"/>
          <p:cNvSpPr txBox="1"/>
          <p:nvPr>
            <p:ph type="ctrTitle"/>
          </p:nvPr>
        </p:nvSpPr>
        <p:spPr>
          <a:xfrm>
            <a:off x="1639077" y="2120900"/>
            <a:ext cx="21437602" cy="5359400"/>
          </a:xfrm>
          <a:prstGeom prst="rect">
            <a:avLst/>
          </a:prstGeom>
        </p:spPr>
        <p:txBody>
          <a:bodyPr/>
          <a:lstStyle>
            <a:lvl1pPr>
              <a:defRPr sz="12300">
                <a:solidFill>
                  <a:srgbClr val="FFFFFF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>
              <a:defRPr>
                <a:effectLst/>
              </a:defRPr>
            </a:pPr>
            <a:r>
              <a:t>発表お疲れ様でした！</a:t>
            </a:r>
          </a:p>
        </p:txBody>
      </p:sp>
      <p:pic>
        <p:nvPicPr>
          <p:cNvPr id="120" name="司会スライド３.png" descr="司会スライド３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78" y="-2"/>
            <a:ext cx="24384002" cy="137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司会スライド３.png" descr="司会スライド３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１年間お疲れ様でした会"/>
          <p:cNvSpPr txBox="1"/>
          <p:nvPr>
            <p:ph type="ctrTitle"/>
          </p:nvPr>
        </p:nvSpPr>
        <p:spPr>
          <a:xfrm>
            <a:off x="1307322" y="1907625"/>
            <a:ext cx="21437602" cy="5359407"/>
          </a:xfrm>
          <a:prstGeom prst="rect">
            <a:avLst/>
          </a:prstGeom>
        </p:spPr>
        <p:txBody>
          <a:bodyPr/>
          <a:lstStyle>
            <a:lvl1pPr>
              <a:defRPr sz="12100">
                <a:solidFill>
                  <a:srgbClr val="FFFFFF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>
              <a:defRPr>
                <a:effectLst/>
              </a:defRPr>
            </a:pPr>
            <a:r>
              <a:t>１年間お疲れ様でした会</a:t>
            </a:r>
          </a:p>
        </p:txBody>
      </p:sp>
      <p:sp>
        <p:nvSpPr>
          <p:cNvPr id="124" name="線"/>
          <p:cNvSpPr/>
          <p:nvPr/>
        </p:nvSpPr>
        <p:spPr>
          <a:xfrm flipV="1">
            <a:off x="21006834" y="5688660"/>
            <a:ext cx="759048" cy="1627779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線"/>
          <p:cNvSpPr/>
          <p:nvPr/>
        </p:nvSpPr>
        <p:spPr>
          <a:xfrm>
            <a:off x="3020048" y="5682160"/>
            <a:ext cx="730524" cy="1640779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6" name="司会スライド４.png" descr="司会スライド４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〜１７：１５ フリートーク…"/>
          <p:cNvSpPr txBox="1"/>
          <p:nvPr>
            <p:ph type="ctrTitle"/>
          </p:nvPr>
        </p:nvSpPr>
        <p:spPr>
          <a:xfrm>
            <a:off x="1188837" y="1889615"/>
            <a:ext cx="21437606" cy="6097890"/>
          </a:xfrm>
          <a:prstGeom prst="rect">
            <a:avLst/>
          </a:prstGeom>
        </p:spPr>
        <p:txBody>
          <a:bodyPr/>
          <a:lstStyle/>
          <a:p>
            <a:pPr algn="r">
              <a:defRPr sz="9300">
                <a:solidFill>
                  <a:srgbClr val="FFFFFF"/>
                </a:solidFill>
                <a:effectLst/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〜１７：１５　フリートーク</a:t>
            </a:r>
          </a:p>
          <a:p>
            <a:pPr algn="r">
              <a:defRPr sz="9300">
                <a:solidFill>
                  <a:srgbClr val="FFFFFF"/>
                </a:solidFill>
                <a:effectLst/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１７：１５〜１７：３０　固定班トーク</a:t>
            </a:r>
          </a:p>
        </p:txBody>
      </p:sp>
      <p:pic>
        <p:nvPicPr>
          <p:cNvPr id="129" name="司会スライド５.png" descr="司会スライド５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司会スライド５.png" descr="司会スライド５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編集エリア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編集エリア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" name="司会スライド１.png" descr="司会スライド１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編集エリア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編集エリア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司会スライド２.png" descr="司会スライド２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ヒラギノ角ゴ ProN W3"/>
        <a:ea typeface="ヒラギノ角ゴ ProN W3"/>
        <a:cs typeface="ヒラギノ角ゴ ProN W3"/>
      </a:majorFont>
      <a:minorFont>
        <a:latin typeface="Helvetica"/>
        <a:ea typeface="Helvetica"/>
        <a:cs typeface="Helvetica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ヒラギノ角ゴ ProN W3"/>
        <a:ea typeface="ヒラギノ角ゴ ProN W3"/>
        <a:cs typeface="ヒラギノ角ゴ ProN W3"/>
      </a:majorFont>
      <a:minorFont>
        <a:latin typeface="Helvetica"/>
        <a:ea typeface="Helvetica"/>
        <a:cs typeface="Helvetica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